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2556"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2020/1/31</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4735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上越市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新潟</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a:t>
            </a:r>
            <a:r>
              <a:rPr lang="ja-JP" altLang="en-US" sz="2600">
                <a:latin typeface="Meiryo UI" panose="020B0604030504040204" pitchFamily="50" charset="-128"/>
                <a:ea typeface="Meiryo UI" panose="020B0604030504040204" pitchFamily="50" charset="-128"/>
              </a:rPr>
              <a:t>保険</a:t>
            </a:r>
            <a:r>
              <a:rPr lang="ja-JP" altLang="en-US" sz="260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dirty="0" smtClean="0">
                  <a:latin typeface="游ゴシック" panose="020B0400000000000000" pitchFamily="50" charset="-128"/>
                  <a:ea typeface="游ゴシック" panose="020B0400000000000000" pitchFamily="50" charset="-128"/>
                </a:rPr>
                <a:t>31</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2056</TotalTime>
  <Words>199</Words>
  <Application>Microsoft Office PowerPoint</Application>
  <PresentationFormat>ユーザー設定</PresentationFormat>
  <Paragraphs>30</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174</cp:revision>
  <cp:lastPrinted>2020-01-22T07:59:50Z</cp:lastPrinted>
  <dcterms:created xsi:type="dcterms:W3CDTF">2016-04-24T05:31:51Z</dcterms:created>
  <dcterms:modified xsi:type="dcterms:W3CDTF">2020-01-31T08:22:31Z</dcterms:modified>
</cp:coreProperties>
</file>